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497" r:id="rId2"/>
    <p:sldId id="499" r:id="rId3"/>
    <p:sldId id="500" r:id="rId4"/>
    <p:sldId id="501" r:id="rId5"/>
    <p:sldId id="502" r:id="rId6"/>
    <p:sldId id="503" r:id="rId7"/>
    <p:sldId id="504" r:id="rId8"/>
    <p:sldId id="505" r:id="rId9"/>
    <p:sldId id="506" r:id="rId10"/>
    <p:sldId id="507" r:id="rId11"/>
    <p:sldId id="508" r:id="rId12"/>
  </p:sldIdLst>
  <p:sldSz cx="9144000" cy="5143500" type="screen16x9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xmlns="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73C59"/>
    <a:srgbClr val="FF0000"/>
    <a:srgbClr val="FFC1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150" autoAdjust="0"/>
    <p:restoredTop sz="94598" autoAdjust="0"/>
  </p:normalViewPr>
  <p:slideViewPr>
    <p:cSldViewPr>
      <p:cViewPr varScale="1">
        <p:scale>
          <a:sx n="147" d="100"/>
          <a:sy n="147" d="100"/>
        </p:scale>
        <p:origin x="-996" y="-9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48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C8B6C63-AB32-4577-9824-12D62D2F2FCD}" type="datetimeFigureOut">
              <a:rPr lang="ru-RU"/>
              <a:pPr>
                <a:defRPr/>
              </a:pPr>
              <a:t>04.04.2022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59CCB79-B600-4BFB-B5FB-7B492B4090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861127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5A4F22-6FE1-4CBA-B659-3812483CB759}" type="datetimeFigureOut">
              <a:rPr lang="ru-RU" smtClean="0"/>
              <a:pPr>
                <a:defRPr/>
              </a:pPr>
              <a:t>04.04.2022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1EAB31-8924-41EE-88B8-401F5405140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50914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8671349-A402-4621-88C4-950A97C4493B}" type="datetimeFigureOut">
              <a:rPr lang="ru-RU" smtClean="0"/>
              <a:pPr>
                <a:defRPr/>
              </a:pPr>
              <a:t>04.04.2022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EF9C35-09CD-4B34-B3BD-6614FF87F65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95377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2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2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D3BFCC-CA5E-47A4-A2EA-D226C2FE61BF}" type="datetimeFigureOut">
              <a:rPr lang="ru-RU" smtClean="0"/>
              <a:pPr>
                <a:defRPr/>
              </a:pPr>
              <a:t>04.04.2022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501289-962B-4961-A79D-EC9AAF49C74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4997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28A5B6-B730-4FAD-91FC-837F22430B18}" type="datetimeFigureOut">
              <a:rPr lang="ru-RU" smtClean="0"/>
              <a:pPr>
                <a:defRPr/>
              </a:pPr>
              <a:t>04.04.2022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1A0247-51EF-41A2-BDC3-5A4A93DC400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12029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61FAA3-A4F4-4F62-B03D-B568A68F4A8E}" type="datetimeFigureOut">
              <a:rPr lang="ru-RU" smtClean="0"/>
              <a:pPr>
                <a:defRPr/>
              </a:pPr>
              <a:t>04.04.2022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BA6E96-03D9-43FF-B270-238B7D0DC06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73797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5A9B73B-20B9-43A9-ADF8-73ABD6E238B2}" type="datetimeFigureOut">
              <a:rPr lang="ru-RU" smtClean="0"/>
              <a:pPr>
                <a:defRPr/>
              </a:pPr>
              <a:t>04.04.2022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0C1CCD-960D-4CE2-905E-66E54F3C55A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7933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6756D2-CEBC-4347-8A9D-1E552C3E2994}" type="datetimeFigureOut">
              <a:rPr lang="ru-RU" smtClean="0"/>
              <a:pPr>
                <a:defRPr/>
              </a:pPr>
              <a:t>04.04.2022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86BA00-6768-4240-B343-0318C180885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62662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ECD6B15-2BE5-419A-B1BB-5D2B9A9E7C8A}" type="datetimeFigureOut">
              <a:rPr lang="ru-RU" smtClean="0"/>
              <a:pPr>
                <a:defRPr/>
              </a:pPr>
              <a:t>04.04.2022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8AA766-8477-4173-9D57-13FA1E50EB9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63924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EF8364-8050-46FB-82A7-8E7C2BBD6DF6}" type="datetimeFigureOut">
              <a:rPr lang="ru-RU" smtClean="0"/>
              <a:pPr>
                <a:defRPr/>
              </a:pPr>
              <a:t>04.04.2022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DB5DB5-B5A4-48A0-9D4B-11CB478E326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37699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675D92-59F3-40B4-9287-668B60B8E9FA}" type="datetimeFigureOut">
              <a:rPr lang="ru-RU" smtClean="0"/>
              <a:pPr>
                <a:defRPr/>
              </a:pPr>
              <a:t>04.04.2022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D1746A-0397-4E1F-B105-974E3854E0B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88075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79A194-AC8F-4D07-8B7D-DFE4E9899ED8}" type="datetimeFigureOut">
              <a:rPr lang="ru-RU" smtClean="0"/>
              <a:pPr>
                <a:defRPr/>
              </a:pPr>
              <a:t>04.04.2022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58AF5F-F47D-4BE5-9828-BB371C4D381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93244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E47AFFB-477E-480C-893E-19040E0675AE}" type="datetimeFigureOut">
              <a:rPr lang="ru-RU" smtClean="0"/>
              <a:pPr>
                <a:defRPr/>
              </a:pPr>
              <a:t>04.04.2022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ADC65F4-B6AA-4672-B3F0-CE4D13A23BD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59247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обучающий семинар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12530</TotalTime>
  <Words>0</Words>
  <Application>Microsoft Office PowerPoint</Application>
  <PresentationFormat>Экран (16:9)</PresentationFormat>
  <Paragraphs>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>Проектная деятельность</dc:subject>
  <dc:creator>люфт лена когалым</dc:creator>
  <cp:lastModifiedBy>Олег</cp:lastModifiedBy>
  <cp:revision>355</cp:revision>
  <dcterms:modified xsi:type="dcterms:W3CDTF">2022-04-04T10:42:36Z</dcterms:modified>
</cp:coreProperties>
</file>